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B Garamon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Tahoma" pitchFamily="34" charset="0"/>
      <p:regular r:id="rId18"/>
      <p:bold r:id="rId19"/>
    </p:embeddedFont>
    <p:embeddedFont>
      <p:font typeface="Public Sans" charset="0"/>
      <p:regular r:id="rId20"/>
      <p:bold r:id="rId21"/>
      <p:italic r:id="rId22"/>
      <p:boldItalic r:id="rId23"/>
    </p:embeddedFont>
    <p:embeddedFont>
      <p:font typeface="EB Garamond Medium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5" d="100"/>
          <a:sy n="95" d="100"/>
        </p:scale>
        <p:origin x="-436" y="23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12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com/Kiruba02/Task1_PPT.git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978" y="2144571"/>
            <a:ext cx="282497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00" b="1">
                <a:solidFill>
                  <a:schemeClr val="tx1"/>
                </a:solidFill>
                <a:latin typeface="Arial" panose="020B0604020202020204" pitchFamily="34" charset="0"/>
              </a:rPr>
              <a:t>https://github.com/dhaxna/Task-3---Interactive-Front-End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239</Words>
  <Application>Microsoft Office PowerPoint</Application>
  <PresentationFormat>On-screen Show (16:9)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EB Garamond</vt:lpstr>
      <vt:lpstr>Calibri</vt:lpstr>
      <vt:lpstr>Tahoma</vt:lpstr>
      <vt:lpstr>Public Sans</vt:lpstr>
      <vt:lpstr>EB Garamond Medium</vt:lpstr>
      <vt:lpstr>Noto Sans Symbols</vt:lpstr>
      <vt:lpstr>Times New Roman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13</cp:revision>
  <dcterms:created xsi:type="dcterms:W3CDTF">2020-08-13T11:21:00Z</dcterms:created>
  <dcterms:modified xsi:type="dcterms:W3CDTF">2023-11-01T06:23:45Z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